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8" r:id="rId3"/>
    <p:sldId id="377" r:id="rId4"/>
    <p:sldId id="378" r:id="rId5"/>
    <p:sldId id="380" r:id="rId6"/>
    <p:sldId id="379" r:id="rId7"/>
    <p:sldId id="383" r:id="rId8"/>
    <p:sldId id="381" r:id="rId9"/>
    <p:sldId id="386" r:id="rId10"/>
    <p:sldId id="374" r:id="rId11"/>
    <p:sldId id="384" r:id="rId12"/>
    <p:sldId id="411" r:id="rId13"/>
    <p:sldId id="387" r:id="rId14"/>
    <p:sldId id="375" r:id="rId15"/>
    <p:sldId id="385" r:id="rId16"/>
    <p:sldId id="412" r:id="rId17"/>
    <p:sldId id="388" r:id="rId18"/>
    <p:sldId id="305" r:id="rId19"/>
    <p:sldId id="351" r:id="rId20"/>
    <p:sldId id="346" r:id="rId21"/>
    <p:sldId id="306" r:id="rId22"/>
    <p:sldId id="390" r:id="rId23"/>
    <p:sldId id="391" r:id="rId24"/>
    <p:sldId id="392" r:id="rId25"/>
    <p:sldId id="399" r:id="rId26"/>
    <p:sldId id="409" r:id="rId27"/>
    <p:sldId id="396" r:id="rId28"/>
    <p:sldId id="414" r:id="rId29"/>
    <p:sldId id="397" r:id="rId30"/>
    <p:sldId id="415" r:id="rId31"/>
    <p:sldId id="400" r:id="rId32"/>
    <p:sldId id="307" r:id="rId33"/>
    <p:sldId id="308" r:id="rId34"/>
    <p:sldId id="420" r:id="rId35"/>
    <p:sldId id="421" r:id="rId36"/>
    <p:sldId id="393" r:id="rId37"/>
    <p:sldId id="395" r:id="rId38"/>
    <p:sldId id="394" r:id="rId39"/>
    <p:sldId id="309" r:id="rId40"/>
    <p:sldId id="313" r:id="rId41"/>
    <p:sldId id="312" r:id="rId42"/>
    <p:sldId id="311" r:id="rId43"/>
    <p:sldId id="416" r:id="rId44"/>
    <p:sldId id="417" r:id="rId45"/>
    <p:sldId id="418" r:id="rId46"/>
    <p:sldId id="419" r:id="rId47"/>
    <p:sldId id="382" r:id="rId48"/>
    <p:sldId id="323" r:id="rId49"/>
    <p:sldId id="324" r:id="rId50"/>
    <p:sldId id="325" r:id="rId51"/>
    <p:sldId id="371" r:id="rId52"/>
    <p:sldId id="410" r:id="rId53"/>
    <p:sldId id="343" r:id="rId54"/>
    <p:sldId id="403" r:id="rId55"/>
    <p:sldId id="413" r:id="rId56"/>
    <p:sldId id="344" r:id="rId57"/>
    <p:sldId id="402" r:id="rId58"/>
    <p:sldId id="405" r:id="rId59"/>
    <p:sldId id="404" r:id="rId60"/>
    <p:sldId id="362" r:id="rId61"/>
    <p:sldId id="365" r:id="rId62"/>
    <p:sldId id="367" r:id="rId63"/>
    <p:sldId id="363" r:id="rId64"/>
    <p:sldId id="407" r:id="rId65"/>
    <p:sldId id="408" r:id="rId66"/>
    <p:sldId id="369" r:id="rId67"/>
    <p:sldId id="368" r:id="rId68"/>
    <p:sldId id="406" r:id="rId69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80893" autoAdjust="0"/>
  </p:normalViewPr>
  <p:slideViewPr>
    <p:cSldViewPr>
      <p:cViewPr varScale="1">
        <p:scale>
          <a:sx n="102" d="100"/>
          <a:sy n="102" d="100"/>
        </p:scale>
        <p:origin x="-236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55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56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nodes),</a:t>
            </a:r>
            <a:br>
              <a:rPr lang="en-US" dirty="0" smtClean="0"/>
            </a:br>
            <a:r>
              <a:rPr lang="en-US" dirty="0" smtClean="0"/>
              <a:t>like HTML.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orientation=“horizontal”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multiple 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Styles, 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string </a:t>
            </a:r>
            <a:r>
              <a:rPr lang="en-US" dirty="0" smtClean="0"/>
              <a:t>in </a:t>
            </a:r>
            <a:r>
              <a:rPr lang="en-US" dirty="0" smtClean="0">
                <a:latin typeface="Inconsolata"/>
                <a:cs typeface="Inconsolata"/>
              </a:rPr>
              <a:t>res/values/</a:t>
            </a:r>
            <a:r>
              <a:rPr lang="en-US" dirty="0" err="1" smtClean="0">
                <a:latin typeface="Inconsolata"/>
                <a:cs typeface="Inconsolata"/>
              </a:rPr>
              <a:t>strings.xml</a:t>
            </a:r>
            <a:endParaRPr lang="en-US" dirty="0" smtClean="0"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R.string.hello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XML: </a:t>
            </a:r>
            <a:r>
              <a:rPr lang="en-US" dirty="0">
                <a:solidFill>
                  <a:schemeClr val="accent5"/>
                </a:solidFill>
                <a:latin typeface="Inconsolata"/>
                <a:cs typeface="Inconsolata"/>
              </a:rPr>
              <a:t>@string/hello</a:t>
            </a:r>
          </a:p>
          <a:p>
            <a:r>
              <a:rPr lang="en-US" dirty="0" smtClean="0"/>
              <a:t>The system “edit” icon:</a:t>
            </a:r>
          </a:p>
          <a:p>
            <a:pPr lvl="1"/>
            <a:r>
              <a:rPr lang="en-US" dirty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android.R.drawable.ic_menu_edit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/>
              <a:t>In XML: 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android:drawable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837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.R.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.</a:t>
            </a:r>
            <a:r>
              <a:rPr lang="en-US" dirty="0" err="1" smtClean="0">
                <a:solidFill>
                  <a:srgbClr val="33B5E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rgbClr val="33B5E5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1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1"/>
              </a:solidFill>
              <a:latin typeface="Inconsolata"/>
              <a:cs typeface="Inconsolat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4114800"/>
            <a:ext cx="7620000" cy="609600"/>
            <a:chOff x="685800" y="3733800"/>
            <a:chExt cx="7620000" cy="609600"/>
          </a:xfrm>
        </p:grpSpPr>
        <p:sp>
          <p:nvSpPr>
            <p:cNvPr id="4" name="Rectangle 3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Namespace (either 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Inconsolata"/>
                  <a:cs typeface="Inconsolata"/>
                </a:rPr>
                <a:t>android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or blank)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9600" y="5105400"/>
            <a:ext cx="7620000" cy="609600"/>
            <a:chOff x="685800" y="3733800"/>
            <a:chExt cx="7620000" cy="609600"/>
          </a:xfrm>
        </p:grpSpPr>
        <p:sp>
          <p:nvSpPr>
            <p:cNvPr id="8" name="Rectangle 7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type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6096000"/>
            <a:ext cx="7620000" cy="609600"/>
            <a:chOff x="685800" y="3733800"/>
            <a:chExt cx="7620000" cy="609600"/>
          </a:xfrm>
        </p:grpSpPr>
        <p:sp>
          <p:nvSpPr>
            <p:cNvPr id="11" name="Rectangle 10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name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err="1" smtClean="0"/>
              <a:t>drawable</a:t>
            </a:r>
            <a:r>
              <a:rPr lang="en-US" dirty="0" smtClean="0"/>
              <a:t> types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Collections of layout XML attribute values, kind of like CSS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3085505"/>
            <a:ext cx="6248400" cy="4001095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779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…use this!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0" y="1524000"/>
            <a:ext cx="5334000" cy="1969770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3810000"/>
            <a:ext cx="8686800" cy="3188970"/>
            <a:chOff x="609600" y="3810000"/>
            <a:chExt cx="8686800" cy="3188970"/>
          </a:xfrm>
        </p:grpSpPr>
        <p:sp>
          <p:nvSpPr>
            <p:cNvPr id="4" name="TextBox 3"/>
            <p:cNvSpPr txBox="1"/>
            <p:nvPr/>
          </p:nvSpPr>
          <p:spPr>
            <a:xfrm>
              <a:off x="609600" y="5029200"/>
              <a:ext cx="8686800" cy="1969770"/>
            </a:xfrm>
            <a:prstGeom prst="rect">
              <a:avLst/>
            </a:prstGeom>
            <a:solidFill>
              <a:srgbClr val="EEE0F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274320" tIns="137160" rIns="274320" bIns="137160" rtlCol="0">
              <a:spAutoFit/>
            </a:bodyPr>
            <a:lstStyle/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style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MyText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android:padding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"&gt;4dp&lt;/item&gt;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android:layout_width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match_parent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android:layout_height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wrap_content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&lt;/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style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9600" y="3810000"/>
              <a:ext cx="3505200" cy="973087"/>
              <a:chOff x="4410476" y="1676400"/>
              <a:chExt cx="3505200" cy="9730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800600" y="1676400"/>
                <a:ext cx="3115076" cy="97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7000"/>
                  </a:lnSpc>
                </a:pPr>
                <a:r>
                  <a:rPr lang="en-US" sz="2000" b="1" dirty="0" smtClean="0">
                    <a:latin typeface="Inconsolata"/>
                    <a:cs typeface="Inconsolata"/>
                  </a:rPr>
                  <a:t>res/values/</a:t>
                </a:r>
                <a:endParaRPr lang="en-US" sz="2000" b="1" dirty="0" smtClean="0">
                  <a:latin typeface="Inconsolata"/>
                  <a:cs typeface="Inconsolata"/>
                </a:endParaRPr>
              </a:p>
              <a:p>
                <a:pPr>
                  <a:lnSpc>
                    <a:spcPct val="147000"/>
                  </a:lnSpc>
                </a:pPr>
                <a:r>
                  <a:rPr lang="en-US" sz="2000" b="1" dirty="0">
                    <a:latin typeface="Inconsolata"/>
                    <a:cs typeface="Inconsolata"/>
                  </a:rPr>
                  <a:t> </a:t>
                </a:r>
                <a:r>
                  <a:rPr lang="en-US" sz="2000" b="1" dirty="0" smtClean="0">
                    <a:latin typeface="Inconsolata"/>
                    <a:cs typeface="Inconsolata"/>
                  </a:rPr>
                  <a:t>   </a:t>
                </a:r>
                <a:r>
                  <a:rPr lang="en-US" sz="2000" b="1" dirty="0" err="1" smtClean="0">
                    <a:latin typeface="Inconsolata"/>
                    <a:cs typeface="Inconsolata"/>
                  </a:rPr>
                  <a:t>styles.xml</a:t>
                </a:r>
                <a:endParaRPr lang="en-US" sz="2000" b="1" dirty="0">
                  <a:latin typeface="Inconsolata"/>
                  <a:cs typeface="Inconsolat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10476" y="1859640"/>
                <a:ext cx="381777" cy="26897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9200" y="2286000"/>
                <a:ext cx="252413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719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Are just styles that apply to activities</a:t>
            </a:r>
            <a:br>
              <a:rPr lang="en-US" dirty="0" smtClean="0"/>
            </a:br>
            <a:r>
              <a:rPr lang="en-US" dirty="0" smtClean="0"/>
              <a:t>(or the entire app)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can extend the default themes!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1798" y="3505200"/>
            <a:ext cx="3396802" cy="520655"/>
            <a:chOff x="1228324" y="4228353"/>
            <a:chExt cx="3396802" cy="520655"/>
          </a:xfrm>
        </p:grpSpPr>
        <p:sp>
          <p:nvSpPr>
            <p:cNvPr id="12" name="TextBox 11"/>
            <p:cNvSpPr txBox="1"/>
            <p:nvPr/>
          </p:nvSpPr>
          <p:spPr>
            <a:xfrm>
              <a:off x="1510050" y="4228353"/>
              <a:ext cx="3115076" cy="52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AndroidManifest.xml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28324" y="4419600"/>
              <a:ext cx="252413" cy="3048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09600" y="4193739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&lt;application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android:theme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style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27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themes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2971801" y="2133600"/>
            <a:ext cx="6629400" cy="457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35" t="20548" r="38136" b="64384"/>
          <a:stretch/>
        </p:blipFill>
        <p:spPr>
          <a:xfrm>
            <a:off x="609601" y="56388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35" t="20548" r="38136" b="64384"/>
          <a:stretch/>
        </p:blipFill>
        <p:spPr>
          <a:xfrm>
            <a:off x="609600" y="17526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225" t="20548" r="36947" b="64384"/>
          <a:stretch/>
        </p:blipFill>
        <p:spPr>
          <a:xfrm>
            <a:off x="609600" y="36957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2971800" y="40767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Theme.Holo.Light.DarkActionBar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 bwMode="auto">
          <a:xfrm>
            <a:off x="2971801" y="60198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449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Incrementally increase font sizes, spacing, tweak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505200" cy="685800"/>
            <a:chOff x="5029200" y="266700"/>
            <a:chExt cx="35052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Scrollable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Resizable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feasibility</a:t>
            </a:r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create wireframes?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with</a:t>
            </a:r>
            <a:br>
              <a:rPr lang="en-US" sz="6600" dirty="0" smtClean="0"/>
            </a:br>
            <a:r>
              <a:rPr lang="en-US" sz="6600" dirty="0" smtClean="0"/>
              <a:t>pencil 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6939</TotalTime>
  <Words>1474</Words>
  <Application>Microsoft Macintosh PowerPoint</Application>
  <PresentationFormat>Custom</PresentationFormat>
  <Paragraphs>431</Paragraphs>
  <Slides>68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Android</vt:lpstr>
      <vt:lpstr>UI Design and Development</vt:lpstr>
      <vt:lpstr>Agenda</vt:lpstr>
      <vt:lpstr>Designing for Android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Activity UI structure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Referencing resources</vt:lpstr>
      <vt:lpstr>Referencing resources</vt:lpstr>
      <vt:lpstr>Screen density and DIP units</vt:lpstr>
      <vt:lpstr>PowerPoint Presentation</vt:lpstr>
      <vt:lpstr>Screen density and DIP units</vt:lpstr>
      <vt:lpstr>Key drawable types</vt:lpstr>
      <vt:lpstr>9-patches – foo.9.png</vt:lpstr>
      <vt:lpstr>State list drawables</vt:lpstr>
      <vt:lpstr>State list drawables</vt:lpstr>
      <vt:lpstr>Styles</vt:lpstr>
      <vt:lpstr>Styles</vt:lpstr>
      <vt:lpstr>Themes</vt:lpstr>
      <vt:lpstr>System themes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334</cp:revision>
  <cp:lastPrinted>2012-08-13T07:43:49Z</cp:lastPrinted>
  <dcterms:created xsi:type="dcterms:W3CDTF">2010-07-23T00:08:13Z</dcterms:created>
  <dcterms:modified xsi:type="dcterms:W3CDTF">2012-08-13T07:48:32Z</dcterms:modified>
</cp:coreProperties>
</file>